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E46868"/>
    <a:srgbClr val="59B998"/>
    <a:srgbClr val="929292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6F72E6-ED9C-467A-9020-3D2091EA1D79}" v="1" dt="2025-09-03T13:43:47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880"/>
  </p:normalViewPr>
  <p:slideViewPr>
    <p:cSldViewPr snapToGrid="0">
      <p:cViewPr>
        <p:scale>
          <a:sx n="182" d="100"/>
          <a:sy n="182" d="100"/>
        </p:scale>
        <p:origin x="29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1D6F72E6-ED9C-467A-9020-3D2091EA1D79}"/>
    <pc:docChg chg="modSld">
      <pc:chgData name="Utilisateur" userId="IQRR8DH+XMxne7abbYsBEaS9vgUI33S+gkjG4Diy470=" providerId="None" clId="Web-{1D6F72E6-ED9C-467A-9020-3D2091EA1D79}" dt="2025-09-03T13:43:47.102" v="0" actId="1076"/>
      <pc:docMkLst>
        <pc:docMk/>
      </pc:docMkLst>
      <pc:sldChg chg="modSp">
        <pc:chgData name="Utilisateur" userId="IQRR8DH+XMxne7abbYsBEaS9vgUI33S+gkjG4Diy470=" providerId="None" clId="Web-{1D6F72E6-ED9C-467A-9020-3D2091EA1D79}" dt="2025-09-03T13:43:47.102" v="0" actId="1076"/>
        <pc:sldMkLst>
          <pc:docMk/>
          <pc:sldMk cId="2076937392" sldId="256"/>
        </pc:sldMkLst>
        <pc:spChg chg="mod">
          <ac:chgData name="Utilisateur" userId="IQRR8DH+XMxne7abbYsBEaS9vgUI33S+gkjG4Diy470=" providerId="None" clId="Web-{1D6F72E6-ED9C-467A-9020-3D2091EA1D79}" dt="2025-09-03T13:43:47.102" v="0" actId="1076"/>
          <ac:spMkLst>
            <pc:docMk/>
            <pc:sldMk cId="2076937392" sldId="256"/>
            <ac:spMk id="35" creationId="{AF2334E6-1865-B311-CECC-9E1F05B5A1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55371" y="467938"/>
            <a:ext cx="49755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The Pros and Cons of the Commonwealth Games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1BF8CB4-8142-F4C0-F350-FB06DCE804B1}"/>
              </a:ext>
            </a:extLst>
          </p:cNvPr>
          <p:cNvSpPr/>
          <p:nvPr/>
        </p:nvSpPr>
        <p:spPr>
          <a:xfrm>
            <a:off x="479354" y="1719914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One the one hand ...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9BC9F05-953A-EF4D-2360-8E76AD04E5CE}"/>
              </a:ext>
            </a:extLst>
          </p:cNvPr>
          <p:cNvSpPr txBox="1"/>
          <p:nvPr/>
        </p:nvSpPr>
        <p:spPr>
          <a:xfrm>
            <a:off x="479353" y="1282947"/>
            <a:ext cx="31503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 err="1">
                <a:solidFill>
                  <a:srgbClr val="59B998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Advantages</a:t>
            </a:r>
            <a:endParaRPr lang="fr-FR" sz="1400" b="1" dirty="0">
              <a:solidFill>
                <a:srgbClr val="59B998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D20F080-4275-CBEA-E38B-91C992690790}"/>
              </a:ext>
            </a:extLst>
          </p:cNvPr>
          <p:cNvSpPr/>
          <p:nvPr/>
        </p:nvSpPr>
        <p:spPr>
          <a:xfrm>
            <a:off x="479354" y="1741662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1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0B9E2E3A-CEBE-6515-12A2-C083FA7A1C29}"/>
              </a:ext>
            </a:extLst>
          </p:cNvPr>
          <p:cNvSpPr/>
          <p:nvPr/>
        </p:nvSpPr>
        <p:spPr>
          <a:xfrm>
            <a:off x="479354" y="3061697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Second – </a:t>
            </a:r>
            <a:r>
              <a:rPr lang="fr-FR" sz="1200" dirty="0" err="1">
                <a:latin typeface="Open Sans" pitchFamily="2" charset="0"/>
              </a:rPr>
              <a:t>Secondly</a:t>
            </a:r>
            <a:r>
              <a:rPr lang="fr-FR" sz="1200" dirty="0">
                <a:latin typeface="Open Sans" pitchFamily="2" charset="0"/>
              </a:rPr>
              <a:t> – Plus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7093F799-3BCD-0E6D-A4F0-79FE9D904C14}"/>
              </a:ext>
            </a:extLst>
          </p:cNvPr>
          <p:cNvSpPr/>
          <p:nvPr/>
        </p:nvSpPr>
        <p:spPr>
          <a:xfrm>
            <a:off x="479354" y="3083445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2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A5B55AE7-D943-D20F-A26F-C41686D63C74}"/>
              </a:ext>
            </a:extLst>
          </p:cNvPr>
          <p:cNvSpPr/>
          <p:nvPr/>
        </p:nvSpPr>
        <p:spPr>
          <a:xfrm>
            <a:off x="479354" y="4403480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 err="1">
                <a:latin typeface="Open Sans" pitchFamily="2" charset="0"/>
              </a:rPr>
              <a:t>Third</a:t>
            </a:r>
            <a:r>
              <a:rPr lang="fr-FR" sz="1200" dirty="0">
                <a:latin typeface="Open Sans" pitchFamily="2" charset="0"/>
              </a:rPr>
              <a:t> – </a:t>
            </a:r>
            <a:r>
              <a:rPr lang="fr-FR" sz="1200" dirty="0" err="1">
                <a:latin typeface="Open Sans" pitchFamily="2" charset="0"/>
              </a:rPr>
              <a:t>Thirdly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5297DB13-BA81-56C4-21E4-47A0B7D3B7DA}"/>
              </a:ext>
            </a:extLst>
          </p:cNvPr>
          <p:cNvSpPr/>
          <p:nvPr/>
        </p:nvSpPr>
        <p:spPr>
          <a:xfrm>
            <a:off x="479354" y="4425228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3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5E23B08-2A8A-A78D-013F-4CDC566C9FA2}"/>
              </a:ext>
            </a:extLst>
          </p:cNvPr>
          <p:cNvSpPr/>
          <p:nvPr/>
        </p:nvSpPr>
        <p:spPr>
          <a:xfrm>
            <a:off x="479354" y="5745263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Not </a:t>
            </a:r>
            <a:r>
              <a:rPr lang="fr-FR" sz="1200" dirty="0" err="1">
                <a:latin typeface="Open Sans" pitchFamily="2" charset="0"/>
              </a:rPr>
              <a:t>only</a:t>
            </a:r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dirty="0" err="1">
                <a:latin typeface="Open Sans" pitchFamily="2" charset="0"/>
              </a:rPr>
              <a:t>that</a:t>
            </a:r>
            <a:r>
              <a:rPr lang="fr-FR" sz="1200" dirty="0">
                <a:latin typeface="Open Sans" pitchFamily="2" charset="0"/>
              </a:rPr>
              <a:t>, but...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3AC881A-59F3-4FCA-0A33-FCB6ED55DD5C}"/>
              </a:ext>
            </a:extLst>
          </p:cNvPr>
          <p:cNvSpPr/>
          <p:nvPr/>
        </p:nvSpPr>
        <p:spPr>
          <a:xfrm>
            <a:off x="479354" y="5767011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4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CE6828C9-B285-09AD-FC3D-58784CEE3889}"/>
              </a:ext>
            </a:extLst>
          </p:cNvPr>
          <p:cNvSpPr/>
          <p:nvPr/>
        </p:nvSpPr>
        <p:spPr>
          <a:xfrm>
            <a:off x="3888476" y="1719914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On the </a:t>
            </a:r>
            <a:r>
              <a:rPr lang="fr-FR" sz="1200" dirty="0" err="1">
                <a:latin typeface="Open Sans" pitchFamily="2" charset="0"/>
              </a:rPr>
              <a:t>other</a:t>
            </a:r>
            <a:r>
              <a:rPr lang="fr-FR" sz="1200" dirty="0">
                <a:latin typeface="Open Sans" pitchFamily="2" charset="0"/>
              </a:rPr>
              <a:t> hand ...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D7D1FEF-B459-9206-D92A-92033137F602}"/>
              </a:ext>
            </a:extLst>
          </p:cNvPr>
          <p:cNvSpPr txBox="1"/>
          <p:nvPr/>
        </p:nvSpPr>
        <p:spPr>
          <a:xfrm>
            <a:off x="3888475" y="1282947"/>
            <a:ext cx="31503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 err="1">
                <a:solidFill>
                  <a:srgbClr val="E46868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Disadvantages</a:t>
            </a:r>
            <a:endParaRPr lang="fr-FR" sz="1400" b="1" dirty="0">
              <a:solidFill>
                <a:srgbClr val="E46868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6D3C7D4F-4CC6-5F52-BDE1-F8F123FFA1A7}"/>
              </a:ext>
            </a:extLst>
          </p:cNvPr>
          <p:cNvSpPr/>
          <p:nvPr/>
        </p:nvSpPr>
        <p:spPr>
          <a:xfrm>
            <a:off x="3888476" y="1741662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Disadvantage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1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DF7F94FA-7B31-B1AF-D23B-222D504C31D2}"/>
              </a:ext>
            </a:extLst>
          </p:cNvPr>
          <p:cNvSpPr/>
          <p:nvPr/>
        </p:nvSpPr>
        <p:spPr>
          <a:xfrm>
            <a:off x="3888476" y="3061697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 err="1">
                <a:latin typeface="Open Sans" pitchFamily="2" charset="0"/>
              </a:rPr>
              <a:t>Besides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9FCA71B9-8ED3-3C75-F55A-82E533BE5DE4}"/>
              </a:ext>
            </a:extLst>
          </p:cNvPr>
          <p:cNvSpPr/>
          <p:nvPr/>
        </p:nvSpPr>
        <p:spPr>
          <a:xfrm>
            <a:off x="3888476" y="3083445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Disadvantage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2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4940F89F-7A0A-836A-8DF2-985CFA9249A1}"/>
              </a:ext>
            </a:extLst>
          </p:cNvPr>
          <p:cNvSpPr/>
          <p:nvPr/>
        </p:nvSpPr>
        <p:spPr>
          <a:xfrm>
            <a:off x="3888476" y="4403480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 err="1">
                <a:latin typeface="Open Sans" pitchFamily="2" charset="0"/>
              </a:rPr>
              <a:t>Moreover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AC80985-9BF6-DBC0-0AE8-DA07C252C9F6}"/>
              </a:ext>
            </a:extLst>
          </p:cNvPr>
          <p:cNvSpPr/>
          <p:nvPr/>
        </p:nvSpPr>
        <p:spPr>
          <a:xfrm>
            <a:off x="3888476" y="4425228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Disadvantage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3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B8880E15-BD90-3973-68A3-0193AB243B4A}"/>
              </a:ext>
            </a:extLst>
          </p:cNvPr>
          <p:cNvSpPr/>
          <p:nvPr/>
        </p:nvSpPr>
        <p:spPr>
          <a:xfrm>
            <a:off x="3888476" y="5745263"/>
            <a:ext cx="3150396" cy="336202"/>
          </a:xfrm>
          <a:prstGeom prst="roundRect">
            <a:avLst>
              <a:gd name="adj" fmla="val 3704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 addition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F627ADB0-C3E8-E52B-644C-9571CEBE3576}"/>
              </a:ext>
            </a:extLst>
          </p:cNvPr>
          <p:cNvSpPr/>
          <p:nvPr/>
        </p:nvSpPr>
        <p:spPr>
          <a:xfrm>
            <a:off x="3888476" y="5767011"/>
            <a:ext cx="3150396" cy="1130747"/>
          </a:xfrm>
          <a:prstGeom prst="roundRect">
            <a:avLst>
              <a:gd name="adj" fmla="val 9152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24000" rIns="98903" bIns="39561" rtlCol="0" anchor="t" anchorCtr="0">
            <a:noAutofit/>
          </a:bodyPr>
          <a:lstStyle/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 pitchFamily="2" charset="0"/>
              </a:rPr>
              <a:t>Disadvantage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4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BC625658-56A0-25B6-CA92-0EED0E9C7658}"/>
              </a:ext>
            </a:extLst>
          </p:cNvPr>
          <p:cNvSpPr/>
          <p:nvPr/>
        </p:nvSpPr>
        <p:spPr>
          <a:xfrm>
            <a:off x="479354" y="7178432"/>
            <a:ext cx="6559518" cy="1416921"/>
          </a:xfrm>
          <a:prstGeom prst="roundRect">
            <a:avLst>
              <a:gd name="adj" fmla="val 9152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76000" rIns="98903" bIns="39561" rtlCol="0" anchor="t" anchorCtr="0">
            <a:noAutofit/>
          </a:bodyPr>
          <a:lstStyle/>
          <a:p>
            <a:pPr algn="ctr"/>
            <a:r>
              <a:rPr lang="fr-FR" sz="1200">
                <a:solidFill>
                  <a:schemeClr val="tx1"/>
                </a:solidFill>
                <a:latin typeface="Open Sans" pitchFamily="2" charset="0"/>
              </a:rPr>
              <a:t>Conclusion</a:t>
            </a:r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AF2334E6-1865-B311-CECC-9E1F05B5A111}"/>
              </a:ext>
            </a:extLst>
          </p:cNvPr>
          <p:cNvSpPr/>
          <p:nvPr/>
        </p:nvSpPr>
        <p:spPr>
          <a:xfrm>
            <a:off x="479354" y="7179158"/>
            <a:ext cx="6559518" cy="510050"/>
          </a:xfrm>
          <a:prstGeom prst="roundRect">
            <a:avLst>
              <a:gd name="adj" fmla="val 21371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 conclusion – To </a:t>
            </a:r>
            <a:r>
              <a:rPr lang="fr-FR" sz="1200" dirty="0" err="1">
                <a:latin typeface="Open Sans" pitchFamily="2" charset="0"/>
              </a:rPr>
              <a:t>conclude</a:t>
            </a:r>
            <a:r>
              <a:rPr lang="fr-FR" sz="1200" dirty="0">
                <a:latin typeface="Open Sans" pitchFamily="2" charset="0"/>
              </a:rPr>
              <a:t> – </a:t>
            </a:r>
            <a:r>
              <a:rPr lang="fr-FR" sz="1200" dirty="0" err="1">
                <a:latin typeface="Open Sans" pitchFamily="2" charset="0"/>
              </a:rPr>
              <a:t>Finally</a:t>
            </a:r>
            <a:r>
              <a:rPr lang="fr-FR" sz="1200" dirty="0">
                <a:latin typeface="Open Sans" pitchFamily="2" charset="0"/>
              </a:rPr>
              <a:t> – On the </a:t>
            </a:r>
            <a:r>
              <a:rPr lang="fr-FR" sz="1200" dirty="0" err="1">
                <a:latin typeface="Open Sans" pitchFamily="2" charset="0"/>
              </a:rPr>
              <a:t>whole</a:t>
            </a:r>
            <a:r>
              <a:rPr lang="fr-FR" sz="1200" dirty="0">
                <a:latin typeface="Open Sans" pitchFamily="2" charset="0"/>
              </a:rPr>
              <a:t> – In </a:t>
            </a:r>
            <a:r>
              <a:rPr lang="fr-FR" sz="1200" dirty="0" err="1">
                <a:latin typeface="Open Sans" pitchFamily="2" charset="0"/>
              </a:rPr>
              <a:t>other</a:t>
            </a:r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dirty="0" err="1">
                <a:latin typeface="Open Sans" pitchFamily="2" charset="0"/>
              </a:rPr>
              <a:t>words</a:t>
            </a:r>
            <a:r>
              <a:rPr lang="fr-FR" sz="1200" dirty="0">
                <a:latin typeface="Open Sans" pitchFamily="2" charset="0"/>
              </a:rPr>
              <a:t> – So, all in all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 – </a:t>
            </a:r>
            <a:r>
              <a:rPr lang="fr-FR" sz="1200" dirty="0" err="1">
                <a:latin typeface="Open Sans" pitchFamily="2" charset="0"/>
              </a:rPr>
              <a:t>Weighing</a:t>
            </a:r>
            <a:r>
              <a:rPr lang="fr-FR" sz="1200" dirty="0">
                <a:latin typeface="Open Sans" pitchFamily="2" charset="0"/>
              </a:rPr>
              <a:t> the pros and cons, </a:t>
            </a:r>
            <a:r>
              <a:rPr lang="fr-FR" sz="1200" dirty="0" err="1">
                <a:latin typeface="Open Sans" pitchFamily="2" charset="0"/>
              </a:rPr>
              <a:t>we</a:t>
            </a:r>
            <a:r>
              <a:rPr lang="fr-FR" sz="1200" dirty="0">
                <a:latin typeface="Open Sans" pitchFamily="2" charset="0"/>
              </a:rPr>
              <a:t> can </a:t>
            </a:r>
            <a:r>
              <a:rPr lang="fr-FR" sz="1200" dirty="0" err="1">
                <a:latin typeface="Open Sans" pitchFamily="2" charset="0"/>
              </a:rPr>
              <a:t>say</a:t>
            </a:r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dirty="0" err="1">
                <a:latin typeface="Open Sans" pitchFamily="2" charset="0"/>
              </a:rPr>
              <a:t>that</a:t>
            </a:r>
            <a:r>
              <a:rPr lang="fr-FR" sz="1200" dirty="0">
                <a:latin typeface="Open Sans" pitchFamily="2" charset="0"/>
              </a:rPr>
              <a:t> ...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0375E35-013B-7A41-9206-F5522FFA6BD0}"/>
              </a:ext>
            </a:extLst>
          </p:cNvPr>
          <p:cNvSpPr txBox="1"/>
          <p:nvPr/>
        </p:nvSpPr>
        <p:spPr>
          <a:xfrm>
            <a:off x="4160171" y="78805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90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Microsoft Office User</cp:lastModifiedBy>
  <cp:revision>19</cp:revision>
  <dcterms:created xsi:type="dcterms:W3CDTF">2024-05-15T14:38:44Z</dcterms:created>
  <dcterms:modified xsi:type="dcterms:W3CDTF">2025-09-03T13:43:47Z</dcterms:modified>
</cp:coreProperties>
</file>